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/>
    <p:restoredTop sz="93136"/>
  </p:normalViewPr>
  <p:slideViewPr>
    <p:cSldViewPr snapToGrid="0">
      <p:cViewPr varScale="1">
        <p:scale>
          <a:sx n="137" d="100"/>
          <a:sy n="137" d="100"/>
        </p:scale>
        <p:origin x="8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47ba2e4783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47ba2e4783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0652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1673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611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925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335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2232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9683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6580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7304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3332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24039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89444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1666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5054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2485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82261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859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15604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54693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2415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15664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3474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16337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37447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45725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10908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05644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03825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49217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06309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3778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38702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0819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1702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7167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4332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4609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7ba2e4783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7ba2e4783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8733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e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emf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emf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em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emf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emf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emf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emf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emf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emf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emf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emf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emf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emf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emf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em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87" name="Google Shape;28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3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8" name="Google Shape;29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7075" y="1238802"/>
            <a:ext cx="5343152" cy="367775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443A1CD-5109-E744-AF6B-C0C5FA5F1331}"/>
              </a:ext>
            </a:extLst>
          </p:cNvPr>
          <p:cNvSpPr txBox="1"/>
          <p:nvPr/>
        </p:nvSpPr>
        <p:spPr>
          <a:xfrm>
            <a:off x="3834196" y="4362498"/>
            <a:ext cx="1168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Lezione - 03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D78E7FF5-836A-0E42-8700-9A7A3D97F4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116" y="1468224"/>
            <a:ext cx="6690605" cy="311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09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826EE8B9-AD71-4045-8992-729A239960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850" y="1344893"/>
            <a:ext cx="7858775" cy="67637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6B676EE-EC2A-D349-A99D-BC011BC54B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0386" y="2352205"/>
            <a:ext cx="6763227" cy="230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11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52E2CB3-5E80-6C4C-9F56-BB53FBF353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34" y="1611526"/>
            <a:ext cx="6968766" cy="299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01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1C32371-E907-AB49-B674-238125277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849" y="1468225"/>
            <a:ext cx="7115807" cy="347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4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FE340F8D-2877-2E48-8134-2819BBCB25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208" y="1402812"/>
            <a:ext cx="7483583" cy="70514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3A32003-F099-3346-B0BC-3D6B1678E3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9675" y="2571750"/>
            <a:ext cx="5181749" cy="1186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94662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A88BAE0-CEEA-6048-8354-49BC63C444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06" y="1446850"/>
            <a:ext cx="7486787" cy="30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8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32EEFE-30D4-274C-9686-856E36EC24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799" y="1370075"/>
            <a:ext cx="5992467" cy="33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45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761D95B-AA4E-064D-ABF1-275825F83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057" y="1506575"/>
            <a:ext cx="7461823" cy="98469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0CF143E-03B7-2642-BEC7-C3A7405C55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8949" y="2658757"/>
            <a:ext cx="6279496" cy="78493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FF233CB-46AA-4342-8B45-2D23FAB313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1182" y="3810938"/>
            <a:ext cx="7088219" cy="7849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6279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A936D4F-A57D-4847-884D-621E0A807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53" y="1468225"/>
            <a:ext cx="7612070" cy="110352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A7B9E67-869D-1F43-805F-80D761EFA0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489" y="3890851"/>
            <a:ext cx="7567022" cy="110352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38A17A2-055F-5F4C-8D04-5668141025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2907" y="2679549"/>
            <a:ext cx="4497136" cy="95938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1893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D4B45DB-35DA-3A4A-BB2C-6A452EDFF5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3571" y="1126482"/>
            <a:ext cx="4481855" cy="46788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A0528B85-CF33-F54F-A694-6BAD607136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9723" y="1791435"/>
            <a:ext cx="5369549" cy="467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A7720A8-D237-9B44-91D0-B590D7BCBD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6679" y="2571750"/>
            <a:ext cx="5635635" cy="253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21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305194CF-C88D-F242-8B79-127324C2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723" y="1446850"/>
            <a:ext cx="7058049" cy="2987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96C273C-0C01-164C-8A0B-9C3ED1789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3972" y="1360425"/>
            <a:ext cx="6253971" cy="33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74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E2B1CEE-809E-3643-B8B0-10DB691A4A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799" y="1309816"/>
            <a:ext cx="6337971" cy="342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621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13A8BAA-E31C-6C46-9EB4-07D71DF200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940" y="1360425"/>
            <a:ext cx="7527072" cy="216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81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86563B4-CBF3-2446-B812-5FEDB14698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7378" y="1410973"/>
            <a:ext cx="5454243" cy="341319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A577940-9F33-E04E-955A-BFF3A0EF5EA1}"/>
              </a:ext>
            </a:extLst>
          </p:cNvPr>
          <p:cNvSpPr txBox="1"/>
          <p:nvPr/>
        </p:nvSpPr>
        <p:spPr>
          <a:xfrm>
            <a:off x="4963886" y="1103196"/>
            <a:ext cx="1887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Jacobson’s</a:t>
            </a:r>
            <a:r>
              <a:rPr lang="it-IT" dirty="0"/>
              <a:t> </a:t>
            </a:r>
            <a:r>
              <a:rPr lang="it-IT" dirty="0" err="1"/>
              <a:t>Algorithm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345425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1B1638B-31A1-1647-B77E-A17D2B54B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2999" y="1360425"/>
            <a:ext cx="5568877" cy="348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9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8A39DB8-CE09-3046-8B89-C1A4EFC0EB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889" y="1681026"/>
            <a:ext cx="6540701" cy="250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99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07C615C-2108-BE4D-87A7-90FD491F6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004" y="1498250"/>
            <a:ext cx="6871693" cy="349612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A46750A0-E29F-3640-B8D4-9D458B04CF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2334" y="1032540"/>
            <a:ext cx="31369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29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0E65B99-49BF-3B40-A870-238CE33CEE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956" y="1270959"/>
            <a:ext cx="5935525" cy="325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720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0DDB8FC-705D-8649-A274-08F3D1AE81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417" y="1489600"/>
            <a:ext cx="6907165" cy="30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34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8B68ADB2-C199-EC4A-8A13-696C31791A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9675" y="1549298"/>
            <a:ext cx="5981400" cy="303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9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305A3BA-43C1-C34D-B99F-A9AFD6332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959" y="1468225"/>
            <a:ext cx="7290562" cy="30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468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40E740A-7ADD-A244-884C-8578EB0B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493" y="1474057"/>
            <a:ext cx="6569377" cy="289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2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B95D1FA-C20F-8742-8131-D13CBAD2D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130" y="1533558"/>
            <a:ext cx="6599218" cy="255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42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4167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4821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6739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4533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33811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4605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72472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33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C0D41B6-7496-AF40-9425-507FCACF0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800" y="1360425"/>
            <a:ext cx="6237794" cy="33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07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0063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D383B763-7E88-4F41-BEF9-00E8DA1E91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4728" y="1314449"/>
            <a:ext cx="6281892" cy="367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74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0A9B6C2-0E25-E940-A11F-74F51B520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799" y="1468225"/>
            <a:ext cx="6724305" cy="320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16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2487A822-5F2B-044B-933D-B60C4F067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160" y="1480429"/>
            <a:ext cx="7098852" cy="10232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28A4ACF-201E-F140-BEA3-8A09666A83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168" y="3034216"/>
            <a:ext cx="6680663" cy="200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798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BE3F4DC-8DE9-2F4D-B393-D0422DAA19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800" y="1468224"/>
            <a:ext cx="6036490" cy="145225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46D4CA5-0A37-C74B-99A1-050520635A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900" y="3325443"/>
            <a:ext cx="8259143" cy="949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83410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1303800" y="473225"/>
            <a:ext cx="5981400" cy="5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latin typeface="Nunito"/>
                <a:ea typeface="Nunito"/>
                <a:cs typeface="Nunito"/>
                <a:sym typeface="Nunito"/>
              </a:rPr>
              <a:t>Gruppo di Reti e Telematica Applicata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7" name="Google Shape;30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200" y="559650"/>
            <a:ext cx="1749625" cy="3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4"/>
          <p:cNvSpPr/>
          <p:nvPr/>
        </p:nvSpPr>
        <p:spPr>
          <a:xfrm>
            <a:off x="531900" y="581025"/>
            <a:ext cx="771900" cy="7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500" y="149125"/>
            <a:ext cx="1215175" cy="121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B95EFD18-8BBB-D64E-82A7-38D4EE4B8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763" y="2127379"/>
            <a:ext cx="8270353" cy="133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76942"/>
      </p:ext>
    </p:extLst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245</Words>
  <Application>Microsoft Macintosh PowerPoint</Application>
  <PresentationFormat>Presentazione su schermo (16:9)</PresentationFormat>
  <Paragraphs>42</Paragraphs>
  <Slides>40</Slides>
  <Notes>40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4" baseType="lpstr">
      <vt:lpstr>Arial</vt:lpstr>
      <vt:lpstr>Maven Pro</vt:lpstr>
      <vt:lpstr>Nunito</vt:lpstr>
      <vt:lpstr>Momentum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  <vt:lpstr>Gruppo di Reti e Telematica Applicata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Gruppo di Reti e Telematica Applicata</dc:title>
  <cp:lastModifiedBy>Francesco Santamaria</cp:lastModifiedBy>
  <cp:revision>13</cp:revision>
  <cp:lastPrinted>2018-12-20T08:29:45Z</cp:lastPrinted>
  <dcterms:modified xsi:type="dcterms:W3CDTF">2018-12-20T09:35:54Z</dcterms:modified>
</cp:coreProperties>
</file>